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7" r:id="rId3"/>
    <p:sldId id="258" r:id="rId4"/>
    <p:sldId id="259" r:id="rId5"/>
    <p:sldId id="262" r:id="rId6"/>
    <p:sldId id="273" r:id="rId7"/>
    <p:sldId id="268" r:id="rId8"/>
    <p:sldId id="278" r:id="rId9"/>
    <p:sldId id="282" r:id="rId10"/>
    <p:sldId id="28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CCED-C8B3-43AE-959C-7BD5E0897547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BC0C-0276-4131-955B-47D3705DD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2B8F9-4C1F-4112-AED7-1466AEFAD8FE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1DA28-57E0-42F5-A623-0E3425D32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5EA3-A1A6-49DB-8E58-CF9E671413C6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E43E-7832-4F66-A396-A2226F889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DAC06-70EB-4A09-8838-989E114830FA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49021-2437-4CD8-A90D-0D15A9093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107CA-7708-4E2D-9B22-7550CE6D0B81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A3235-F93D-49D6-A4EE-EC0F198F90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79F65-900F-41BC-B327-6DB926974C52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6BED6-B0F2-4E33-AA12-EFD79ADFC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29AE6-853D-40D6-8D4A-15EF9BD99CE0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19C0A-E6EB-49ED-A49F-2917AC1E3C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DC583-A5C2-4C88-ACAD-98BB0C30361A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2D08C-907C-4832-B6A0-B924D4123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0188-4407-4354-A118-9BF19644EC79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A6A4B-0195-49EE-9B75-99533621B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02B9B-89BA-4FED-8AAF-12F06B9067BE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935DF-FDCD-4813-B512-C377F3A25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E5561-2C66-4E48-A47D-CD20815AD4FD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DA645-2B76-4A87-8906-5D627B830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B1F6F-E3C4-48B7-86EE-73DBD5031F1A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8EB2B-7B30-4838-8C6F-21AC36F398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D5A98-F7BF-452E-B8B5-863E68723FE1}" type="datetimeFigureOut">
              <a:rPr lang="en-US"/>
              <a:pPr>
                <a:defRPr/>
              </a:pPr>
              <a:t>4/27/2012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1C8498-8916-47A0-BEC1-90D0F272F1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Warm-up: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800" smtClean="0"/>
              <a:t>1)  </a:t>
            </a:r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143000" y="1752600"/>
          <a:ext cx="2133600" cy="2133600"/>
        </p:xfrm>
        <a:graphic>
          <a:graphicData uri="http://schemas.openxmlformats.org/presentationml/2006/ole">
            <p:oleObj spid="_x0000_s51204" name="Equation" r:id="rId3" imgW="723600" imgH="723600" progId="Equation.3">
              <p:embed/>
            </p:oleObj>
          </a:graphicData>
        </a:graphic>
      </p:graphicFrame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556125" y="1789113"/>
            <a:ext cx="51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2)  </a:t>
            </a:r>
          </a:p>
        </p:txBody>
      </p:sp>
      <p:graphicFrame>
        <p:nvGraphicFramePr>
          <p:cNvPr id="51207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5562600" y="1447800"/>
          <a:ext cx="2590800" cy="1528763"/>
        </p:xfrm>
        <a:graphic>
          <a:graphicData uri="http://schemas.openxmlformats.org/presentationml/2006/ole">
            <p:oleObj spid="_x0000_s51207" name="Equation" r:id="rId4" imgW="774360" imgH="457200" progId="Equation.3">
              <p:embed/>
            </p:oleObj>
          </a:graphicData>
        </a:graphic>
      </p:graphicFrame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365125" y="4227513"/>
            <a:ext cx="1098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	</a:t>
            </a:r>
          </a:p>
        </p:txBody>
      </p:sp>
      <p:graphicFrame>
        <p:nvGraphicFramePr>
          <p:cNvPr id="51210" name="Object 10"/>
          <p:cNvGraphicFramePr>
            <a:graphicFrameLocks noChangeAspect="1"/>
          </p:cNvGraphicFramePr>
          <p:nvPr/>
        </p:nvGraphicFramePr>
        <p:xfrm>
          <a:off x="4508500" y="3308350"/>
          <a:ext cx="127000" cy="241300"/>
        </p:xfrm>
        <a:graphic>
          <a:graphicData uri="http://schemas.openxmlformats.org/presentationml/2006/ole">
            <p:oleObj spid="_x0000_s51210" name="Equation" r:id="rId5" imgW="1267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Let’s try this one.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4294967295"/>
          </p:nvPr>
        </p:nvSpPr>
        <p:spPr>
          <a:xfrm>
            <a:off x="381000" y="1752600"/>
            <a:ext cx="82296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		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3200400" y="1981200"/>
          <a:ext cx="1976438" cy="946150"/>
        </p:xfrm>
        <a:graphic>
          <a:graphicData uri="http://schemas.openxmlformats.org/presentationml/2006/ole">
            <p:oleObj spid="_x0000_s41988" name="Equation" r:id="rId3" imgW="58392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Decimals—Add/Subtract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3700" smtClean="0">
              <a:solidFill>
                <a:srgbClr val="898989"/>
              </a:solidFill>
            </a:endParaRPr>
          </a:p>
          <a:p>
            <a:pPr>
              <a:lnSpc>
                <a:spcPct val="80000"/>
              </a:lnSpc>
            </a:pPr>
            <a:endParaRPr lang="en-US" sz="2600" smtClean="0">
              <a:solidFill>
                <a:srgbClr val="898989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600" smtClean="0">
                <a:solidFill>
                  <a:srgbClr val="898989"/>
                </a:solidFill>
              </a:rPr>
              <a:t>	Objective:  Students will add, subtract, multiply and divide decimals.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What do you do when adding or subtracting decimals?</a:t>
            </a:r>
            <a:br>
              <a:rPr lang="en-US" dirty="0"/>
            </a:br>
            <a:endParaRPr lang="en-US" dirty="0"/>
          </a:p>
        </p:txBody>
      </p:sp>
      <p:sp>
        <p:nvSpPr>
          <p:cNvPr id="14338" name="Content Placeholder 4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Try this.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 algn="ctr">
              <a:buFont typeface="Arial" charset="0"/>
              <a:buNone/>
            </a:pPr>
            <a:r>
              <a:rPr lang="en-US" sz="5400" smtClean="0"/>
              <a:t>5.6 + 6.321 + 9.84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Try another one!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 algn="ctr">
              <a:buFont typeface="Arial" charset="0"/>
              <a:buNone/>
            </a:pPr>
            <a:r>
              <a:rPr lang="en-US" sz="4800" smtClean="0"/>
              <a:t>9 – 6.73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371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What do you do when </a:t>
            </a:r>
            <a:r>
              <a:rPr lang="en-US" dirty="0" smtClean="0"/>
              <a:t>multiplying </a:t>
            </a:r>
            <a:r>
              <a:rPr lang="en-US" dirty="0"/>
              <a:t>decimals?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Here is your problem!</a:t>
            </a:r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 algn="ctr">
              <a:buFont typeface="Arial" charset="0"/>
              <a:buNone/>
            </a:pPr>
            <a:r>
              <a:rPr lang="en-US" sz="4800" smtClean="0"/>
              <a:t>   4.8 </a:t>
            </a:r>
          </a:p>
          <a:p>
            <a:pPr marL="0" indent="0" algn="ctr">
              <a:buFont typeface="Arial" charset="0"/>
              <a:buNone/>
            </a:pPr>
            <a:r>
              <a:rPr lang="en-US" sz="4800" u="sng" smtClean="0"/>
              <a:t>x .2 7</a:t>
            </a:r>
          </a:p>
          <a:p>
            <a:pPr marL="0" indent="0" algn="ctr"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229600" cy="2590800"/>
          </a:xfrm>
        </p:spPr>
        <p:txBody>
          <a:bodyPr>
            <a:normAutofit/>
          </a:bodyPr>
          <a:lstStyle/>
          <a:p>
            <a:r>
              <a:rPr lang="en-US" smtClean="0"/>
              <a:t>What are the steps</a:t>
            </a:r>
            <a:br>
              <a:rPr lang="en-US" smtClean="0"/>
            </a:br>
            <a:r>
              <a:rPr lang="en-US" smtClean="0"/>
              <a:t>for dividing decimals?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86000"/>
            <a:ext cx="8229600" cy="3230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0724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304800"/>
            <a:ext cx="8229600" cy="3276600"/>
          </a:xfrm>
        </p:spPr>
        <p:txBody>
          <a:bodyPr>
            <a:normAutofit/>
          </a:bodyPr>
          <a:lstStyle/>
          <a:p>
            <a:r>
              <a:rPr lang="en-US" smtClean="0"/>
              <a:t>What happens when there is a decimal in the divisor?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86000"/>
            <a:ext cx="8229600" cy="32305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4820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68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Arial</vt:lpstr>
      <vt:lpstr>Office Theme</vt:lpstr>
      <vt:lpstr>Equation</vt:lpstr>
      <vt:lpstr>Microsoft Equation 3.0</vt:lpstr>
      <vt:lpstr>Warm-up:</vt:lpstr>
      <vt:lpstr>Decimals—Add/Subtract</vt:lpstr>
      <vt:lpstr>What do you do when adding or subtracting decimals? </vt:lpstr>
      <vt:lpstr>Try this.</vt:lpstr>
      <vt:lpstr>Try another one!</vt:lpstr>
      <vt:lpstr>What do you do when multiplying decimals? </vt:lpstr>
      <vt:lpstr>Here is your problem!</vt:lpstr>
      <vt:lpstr>What are the steps for dividing decimals?</vt:lpstr>
      <vt:lpstr>What happens when there is a decimal in the divisor?  </vt:lpstr>
      <vt:lpstr>Let’s try this one.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Decimals—Add/Subtract</dc:title>
  <dc:creator>Foard, Patricia</dc:creator>
  <cp:lastModifiedBy>demcgra</cp:lastModifiedBy>
  <cp:revision>7</cp:revision>
  <dcterms:created xsi:type="dcterms:W3CDTF">2012-03-11T04:50:12Z</dcterms:created>
  <dcterms:modified xsi:type="dcterms:W3CDTF">2012-04-27T19:12:50Z</dcterms:modified>
</cp:coreProperties>
</file>